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Roboto Condensed"/>
      <p:regular r:id="rId26"/>
      <p:bold r:id="rId27"/>
      <p:italic r:id="rId28"/>
      <p:boldItalic r:id="rId29"/>
    </p:embeddedFont>
    <p:embeddedFont>
      <p:font typeface="Gill Sans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hhRZSnagJ65jPSurf8sKx3to7C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obotoCondensed-italic.fntdata"/><Relationship Id="rId27" Type="http://schemas.openxmlformats.org/officeDocument/2006/relationships/font" Target="fonts/RobotoCondense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Condense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illSans-bold.fntdata"/><Relationship Id="rId30" Type="http://schemas.openxmlformats.org/officeDocument/2006/relationships/font" Target="fonts/GillSans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7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7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7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7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18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18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1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19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2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20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21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1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1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1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21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1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22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2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2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2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22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2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2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2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24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24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2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25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npr.org/2022/01/13/1072529477/more-than-1-million-fewer-students-are-in-college-the-lowest-enrollment-numbers-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npr.org/2022/01/13/1072529477/more-than-1-million-fewer-students-are-in-college-the-lowest-enrollment-numbers-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npr.org/2022/01/13/1072529477/more-than-1-million-fewer-students-are-in-college-the-lowest-enrollment-numbers-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npr.org/2022/01/13/1072529477/more-than-1-million-fewer-students-are-in-college-the-lowest-enrollment-numbers-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npr.org/2022/01/13/1072529477/more-than-1-million-fewer-students-are-in-college-the-lowest-enrollment-numbers-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npr.org/2022/01/13/1072529477/more-than-1-million-fewer-students-are-in-college-the-lowest-enrollment-numbers-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npr.org/2022/01/13/1072529477/more-than-1-million-fewer-students-are-in-college-the-lowest-enrollment-numbers-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pr.org/2022/01/13/1072529477/more-than-1-million-fewer-students-are-in-college-the-lowest-enrollment-numbers-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npr.org/2022/01/13/1072529477/more-than-1-million-fewer-students-are-in-college-the-lowest-enrollment-numbers-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ACC Graduation Overview</a:t>
            </a:r>
            <a:endParaRPr b="1"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Google Shape;179;p11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629775" y="1091075"/>
            <a:ext cx="81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9681"/>
            <a:ext cx="8860123" cy="498381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/>
          <p:nvPr/>
        </p:nvSpPr>
        <p:spPr>
          <a:xfrm>
            <a:off x="4814025" y="1748275"/>
            <a:ext cx="461700" cy="956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6314275" y="1748275"/>
            <a:ext cx="395700" cy="9561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8094675" y="1748275"/>
            <a:ext cx="379200" cy="8901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3693050" y="561300"/>
            <a:ext cx="1022100" cy="445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Graduation Overview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2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629775" y="1091075"/>
            <a:ext cx="8150700" cy="5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Scroll down and you will see the requirements to graduate and how many you have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Arrow- completed ex. Speech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shown- planned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Blue Arrow- not started ex. Life and Physical Sciences</a:t>
            </a:r>
            <a:endParaRPr b="0" i="0" sz="2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all sections are complete, you have completed your degree.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1" name="Google Shape;201;p13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629775" y="1091075"/>
            <a:ext cx="81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39799"/>
            <a:ext cx="8860123" cy="4851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3"/>
          <p:cNvSpPr/>
          <p:nvPr/>
        </p:nvSpPr>
        <p:spPr>
          <a:xfrm>
            <a:off x="3132550" y="1104425"/>
            <a:ext cx="1269300" cy="527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3"/>
          <p:cNvSpPr/>
          <p:nvPr/>
        </p:nvSpPr>
        <p:spPr>
          <a:xfrm>
            <a:off x="4138150" y="2556050"/>
            <a:ext cx="1731000" cy="428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2" name="Google Shape;212;p14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992775" y="1846700"/>
            <a:ext cx="7424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is your degree and major?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4" name="Google Shape;214;p14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0" name="Google Shape;220;p15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5"/>
          <p:cNvSpPr txBox="1"/>
          <p:nvPr/>
        </p:nvSpPr>
        <p:spPr>
          <a:xfrm>
            <a:off x="992775" y="1846700"/>
            <a:ext cx="7424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is your favorite type of pie?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(don’t say 3.14)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p15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>
            <p:ph type="title"/>
          </p:nvPr>
        </p:nvSpPr>
        <p:spPr>
          <a:xfrm>
            <a:off x="265500" y="825050"/>
            <a:ext cx="3720900" cy="2357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5000"/>
              <a:t>Upcoming </a:t>
            </a:r>
            <a:endParaRPr sz="5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5000"/>
              <a:t>Events</a:t>
            </a:r>
            <a:endParaRPr sz="5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2"/>
          <p:cNvSpPr txBox="1"/>
          <p:nvPr>
            <p:ph idx="2" type="body"/>
          </p:nvPr>
        </p:nvSpPr>
        <p:spPr>
          <a:xfrm>
            <a:off x="3528200" y="388700"/>
            <a:ext cx="55227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325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n" sz="9600" u="sng">
                <a:solidFill>
                  <a:srgbClr val="981A31"/>
                </a:solidFill>
              </a:rPr>
              <a:t>We have a lot of upcoming events. Please mark these on your calendar. </a:t>
            </a:r>
            <a:endParaRPr b="1" sz="96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3506"/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360000"/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Gradation Overview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890500" y="965875"/>
            <a:ext cx="7517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valuable resource in ACC Self-Service is Graduation Overview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you can: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your progress on obtaining your Associate degree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your most recent ACC GPA,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your degree plan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are the steps to get there.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Graduation Overview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575475" y="1100650"/>
            <a:ext cx="81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1: Go to austincc.edu and click on “Students”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725" y="1739650"/>
            <a:ext cx="8379701" cy="33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/>
          <p:nvPr/>
        </p:nvSpPr>
        <p:spPr>
          <a:xfrm>
            <a:off x="2044500" y="2061500"/>
            <a:ext cx="791400" cy="31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Graduation Overview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629775" y="1091075"/>
            <a:ext cx="81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2: Click on Self-Service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725" y="1739650"/>
            <a:ext cx="8379701" cy="33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/>
          <p:nvPr/>
        </p:nvSpPr>
        <p:spPr>
          <a:xfrm>
            <a:off x="6973700" y="3152675"/>
            <a:ext cx="906600" cy="384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Graduation Overview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629775" y="1091075"/>
            <a:ext cx="81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3: Log-In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325" y="1739649"/>
            <a:ext cx="8253000" cy="325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Graduation Overview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629775" y="1091075"/>
            <a:ext cx="81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4: Once Logged-in, click on “Graduation Overview”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725" y="1803650"/>
            <a:ext cx="8506200" cy="327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/>
          <p:nvPr/>
        </p:nvSpPr>
        <p:spPr>
          <a:xfrm>
            <a:off x="1681825" y="3494950"/>
            <a:ext cx="412200" cy="686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Graduation Overview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629775" y="1091075"/>
            <a:ext cx="81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5: Click on “Review My Academic Progress”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645175"/>
            <a:ext cx="8860123" cy="349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/>
          <p:nvPr/>
        </p:nvSpPr>
        <p:spPr>
          <a:xfrm>
            <a:off x="775100" y="3528675"/>
            <a:ext cx="675900" cy="1351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Graduation Overview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629775" y="1091075"/>
            <a:ext cx="8150700" cy="5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Review My Academic Progress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GPA- not shown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Arrow- degree and major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Ex. Associate of Arts General Studies Liberal Arts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Purple Arrow- Credits completed (dark green) </a:t>
            </a:r>
            <a:endParaRPr b="0" i="0" sz="20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ex. 26 (this is a Junior)</a:t>
            </a:r>
            <a:endParaRPr b="0" i="0" sz="20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Blue Arrow- current credits being taken (light green) </a:t>
            </a:r>
            <a:endParaRPr b="0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ex. 9 (3 classes)</a:t>
            </a:r>
            <a:endParaRPr b="0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Orange Arrow- credits needed for Associate degree. You must have 60 to get your Associate degree, 15 left</a:t>
            </a:r>
            <a:endParaRPr b="0" i="0" sz="2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